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3" r:id="rId1"/>
  </p:sldMasterIdLst>
  <p:notesMasterIdLst>
    <p:notesMasterId r:id="rId4"/>
  </p:notesMasterIdLst>
  <p:handoutMasterIdLst>
    <p:handoutMasterId r:id="rId5"/>
  </p:handoutMasterIdLst>
  <p:sldIdLst>
    <p:sldId id="258" r:id="rId2"/>
    <p:sldId id="260" r:id="rId3"/>
  </p:sldIdLst>
  <p:sldSz cx="12192000" cy="6858000"/>
  <p:notesSz cx="9929813" cy="6799263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63DE"/>
    <a:srgbClr val="FED101"/>
    <a:srgbClr val="FFFF86"/>
    <a:srgbClr val="FFD3CA"/>
    <a:srgbClr val="CDEAFC"/>
    <a:srgbClr val="FFFFB7"/>
    <a:srgbClr val="53DE94"/>
    <a:srgbClr val="FF8A7B"/>
    <a:srgbClr val="E1CCFF"/>
    <a:srgbClr val="FFDC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083E6E3-FA7D-4D7B-A595-EF9225AFEA82}">
  <a:tblStyle styleId="{C083E6E3-FA7D-4D7B-A595-EF9225AFEA82}" styleName="Style léger 1 - Accentuation 3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solidFill>
                <a:schemeClr val="accent3"/>
              </a:solidFill>
            </a:ln>
          </a:top>
          <a:bottom>
            <a:ln w="12700">
              <a:solidFill>
                <a:schemeClr val="accent3"/>
              </a:solidFill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band2V>
      <a:tcStyle>
        <a:tcBdr/>
        <a:fill>
          <a:solidFill>
            <a:schemeClr val="accent3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12700">
              <a:solidFill>
                <a:schemeClr val="accent3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12700">
              <a:solidFill>
                <a:schemeClr val="accent3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66" autoAdjust="0"/>
    <p:restoredTop sz="96731"/>
  </p:normalViewPr>
  <p:slideViewPr>
    <p:cSldViewPr snapToGrid="0">
      <p:cViewPr varScale="1">
        <p:scale>
          <a:sx n="113" d="100"/>
          <a:sy n="113" d="100"/>
        </p:scale>
        <p:origin x="192" y="37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297" d="100"/>
          <a:sy n="297" d="100"/>
        </p:scale>
        <p:origin x="371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FAE1345-F057-E3B1-8F96-D75383510A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8CA94A3-517D-2A42-DCE4-96D832B3072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5172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BA296D19-71E9-9747-91E2-92FF3669FC09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016E1F-888E-B7EB-05B7-7CF7EB0D24D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D51C53E-864C-D798-BCF6-F98419DB29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5172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6D5FFC94-9B3A-1846-98B5-CEC821720A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209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5172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C34572BD-D5B8-0142-BFA4-363B6DB62465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81463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9" rIns="91436" bIns="45719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982" y="3272146"/>
            <a:ext cx="7943850" cy="2677209"/>
          </a:xfrm>
          <a:prstGeom prst="rect">
            <a:avLst/>
          </a:prstGeom>
        </p:spPr>
        <p:txBody>
          <a:bodyPr vert="horz" lIns="91436" tIns="45719" rIns="91436" bIns="45719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5172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BFCE418E-6298-5C45-B009-B047CB12C2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03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1a_Titre sans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58C40940-E9CC-43B6-B85C-C15989AF7F5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22" name="Sous-titre 3">
            <a:extLst>
              <a:ext uri="{FF2B5EF4-FFF2-40B4-BE49-F238E27FC236}">
                <a16:creationId xmlns:a16="http://schemas.microsoft.com/office/drawing/2014/main" id="{71B8E6C6-FF46-46E3-AD01-C83005EE02C1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4719F20-24A0-4FAA-A0D5-36D4963728A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F157A0-CC7E-428F-9E0A-3AD4C6FDE8E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65586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5c_Deux contenus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72000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33192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6B718521-DA02-98D9-9CC2-AC98D278A7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3192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A5D3A-12C8-45A8-8A59-C3D3C988DC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6a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5">
            <a:extLst>
              <a:ext uri="{FF2B5EF4-FFF2-40B4-BE49-F238E27FC236}">
                <a16:creationId xmlns:a16="http://schemas.microsoft.com/office/drawing/2014/main" id="{8E73A74D-D799-46A1-8FEC-AE0E7B9DF48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 bwMode="auto">
          <a:xfrm>
            <a:off x="720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93B9C290-3ABD-EE4A-0CE0-2E40FDDF0BE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A25E0482-57EB-F845-747D-58CE0590F88A}"/>
              </a:ext>
            </a:extLst>
          </p:cNvPr>
          <p:cNvSpPr>
            <a:spLocks noGrp="1"/>
          </p:cNvSpPr>
          <p:nvPr>
            <p:ph type="body" idx="14"/>
          </p:nvPr>
        </p:nvSpPr>
        <p:spPr bwMode="auto">
          <a:xfrm>
            <a:off x="6336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contenu 5">
            <a:extLst>
              <a:ext uri="{FF2B5EF4-FFF2-40B4-BE49-F238E27FC236}">
                <a16:creationId xmlns:a16="http://schemas.microsoft.com/office/drawing/2014/main" id="{5E9BD123-FF67-0DBF-C647-B15C76C2E85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 bwMode="auto">
          <a:xfrm>
            <a:off x="6336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A44FFD9-695B-4BF7-B4A4-6E4ACBFD834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6b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0BC7D15B-8B0C-4889-9FDB-D0EEFDD6B671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719999" y="2611299"/>
            <a:ext cx="10800000" cy="0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8834464B-70FE-4F68-B391-9B186447832D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4228295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1582D055-3C5C-4A86-A7C6-45DCCC8AC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 bwMode="auto">
          <a:xfrm>
            <a:off x="72000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40115FF7-7D5A-96C6-4938-B9FC6CF42F5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3">
            <a:extLst>
              <a:ext uri="{FF2B5EF4-FFF2-40B4-BE49-F238E27FC236}">
                <a16:creationId xmlns:a16="http://schemas.microsoft.com/office/drawing/2014/main" id="{5D1C21FA-5F27-3E35-30F1-F06BC0FFC356}"/>
              </a:ext>
            </a:extLst>
          </p:cNvPr>
          <p:cNvSpPr>
            <a:spLocks noGrp="1"/>
          </p:cNvSpPr>
          <p:nvPr>
            <p:ph type="body" sz="half" idx="10"/>
          </p:nvPr>
        </p:nvSpPr>
        <p:spPr bwMode="auto">
          <a:xfrm>
            <a:off x="827904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3">
            <a:extLst>
              <a:ext uri="{FF2B5EF4-FFF2-40B4-BE49-F238E27FC236}">
                <a16:creationId xmlns:a16="http://schemas.microsoft.com/office/drawing/2014/main" id="{93C74B48-9B2E-FCDF-9377-787E2FFF4F85}"/>
              </a:ext>
            </a:extLst>
          </p:cNvPr>
          <p:cNvSpPr>
            <a:spLocks noGrp="1"/>
          </p:cNvSpPr>
          <p:nvPr>
            <p:ph type="body" sz="half" idx="11"/>
          </p:nvPr>
        </p:nvSpPr>
        <p:spPr bwMode="auto">
          <a:xfrm>
            <a:off x="4499517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F834FC4B-138E-8029-6C01-0015DBE4D25B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8012169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D48C1A-9653-4461-A314-9E052F30E7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0000" y="2100784"/>
            <a:ext cx="324870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4A863ED5-9DE2-4B81-A4A8-0E69D30D59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auto">
          <a:xfrm>
            <a:off x="4496591" y="2121512"/>
            <a:ext cx="3248707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E875491D-E96B-44E5-94C4-C35946B3FC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auto">
          <a:xfrm>
            <a:off x="8205753" y="2158443"/>
            <a:ext cx="331328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E0D7BA-1395-490F-A96B-EE7FD43C82A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8905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7a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6300000" y="900000"/>
            <a:ext cx="5247816" cy="703098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34C2FE-245D-0C69-0B17-9EA5D3639336}"/>
              </a:ext>
            </a:extLst>
          </p:cNvPr>
          <p:cNvSpPr/>
          <p:nvPr userDrawn="1"/>
        </p:nvSpPr>
        <p:spPr bwMode="auto">
          <a:xfrm>
            <a:off x="10706985" y="5939999"/>
            <a:ext cx="1485015" cy="91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 userDrawn="1"/>
        </p:nvSpPr>
        <p:spPr bwMode="auto">
          <a:xfrm>
            <a:off x="0" y="5904412"/>
            <a:ext cx="3083441" cy="9535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5C4FBA-CAB9-C28F-D4D7-34B2BD48BB50}"/>
              </a:ext>
            </a:extLst>
          </p:cNvPr>
          <p:cNvSpPr/>
          <p:nvPr userDrawn="1"/>
        </p:nvSpPr>
        <p:spPr bwMode="auto">
          <a:xfrm>
            <a:off x="0" y="5518298"/>
            <a:ext cx="720000" cy="13397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000" y="899999"/>
            <a:ext cx="3960000" cy="5040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A72AA20F-00AB-F3A8-6313-A01275F6F61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0000" y="2549693"/>
            <a:ext cx="5247322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39E512-8548-4004-B26C-215BC4856F5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1260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7b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00000" y="718457"/>
            <a:ext cx="4320000" cy="468154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58CC9E-CFDE-4FC5-9756-10CCCC10D184}"/>
              </a:ext>
            </a:extLst>
          </p:cNvPr>
          <p:cNvSpPr/>
          <p:nvPr userDrawn="1"/>
        </p:nvSpPr>
        <p:spPr bwMode="auto">
          <a:xfrm>
            <a:off x="6300000" y="5400001"/>
            <a:ext cx="5892000" cy="14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46CD0B-1A89-432D-A5E1-AD00B926C7AA}"/>
              </a:ext>
            </a:extLst>
          </p:cNvPr>
          <p:cNvSpPr/>
          <p:nvPr userDrawn="1"/>
        </p:nvSpPr>
        <p:spPr bwMode="auto">
          <a:xfrm>
            <a:off x="10620000" y="718457"/>
            <a:ext cx="1572000" cy="4691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10E76332-B2FD-206C-2CAA-AD24B7EC3721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re 1">
            <a:extLst>
              <a:ext uri="{FF2B5EF4-FFF2-40B4-BE49-F238E27FC236}">
                <a16:creationId xmlns:a16="http://schemas.microsoft.com/office/drawing/2014/main" id="{757BFBAD-0EA9-DEEC-EB76-6D2E4949B3B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5040000" cy="703098"/>
          </a:xfrm>
        </p:spPr>
        <p:txBody>
          <a:bodyPr>
            <a:noAutofit/>
          </a:bodyPr>
          <a:lstStyle>
            <a:lvl1pPr>
              <a:defRPr sz="28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1" name="Espace réservé du texte 14">
            <a:extLst>
              <a:ext uri="{FF2B5EF4-FFF2-40B4-BE49-F238E27FC236}">
                <a16:creationId xmlns:a16="http://schemas.microsoft.com/office/drawing/2014/main" id="{6C36CD51-BCA4-5AD4-C85C-4B9ECCDDBB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720000" y="1800000"/>
            <a:ext cx="5040000" cy="368515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4354A91-DB89-4D4D-BF13-DBDE56ED3C9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9600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846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_Disposition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B9ADD4E9-CE15-4076-AEA0-12908C3BA29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94883" y="946759"/>
            <a:ext cx="10515600" cy="837636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DAA955B-DF91-4253-910F-61C8435D77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1098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9_Slide de fi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277F73-F734-4FB9-8F0D-42475FDBABB9}"/>
              </a:ext>
            </a:extLst>
          </p:cNvPr>
          <p:cNvSpPr/>
          <p:nvPr userDrawn="1"/>
        </p:nvSpPr>
        <p:spPr>
          <a:xfrm>
            <a:off x="-1" y="-26853"/>
            <a:ext cx="5006715" cy="184672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EC7F8144-5C85-49C8-9D7A-6246B948E73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64029" y="3010182"/>
            <a:ext cx="10515600" cy="837636"/>
          </a:xfrm>
        </p:spPr>
        <p:txBody>
          <a:bodyPr>
            <a:normAutofit/>
          </a:bodyPr>
          <a:lstStyle>
            <a:lvl1pPr algn="ctr"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pic>
        <p:nvPicPr>
          <p:cNvPr id="2" name="Image 3">
            <a:extLst>
              <a:ext uri="{FF2B5EF4-FFF2-40B4-BE49-F238E27FC236}">
                <a16:creationId xmlns:a16="http://schemas.microsoft.com/office/drawing/2014/main" id="{AF9D1718-9723-97D3-C7C1-83A8EC0EB07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 bwMode="auto"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C5035A-53E7-4456-A183-E9D038FA99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089F16-0672-42BB-9DE4-998F3721EC90}"/>
              </a:ext>
            </a:extLst>
          </p:cNvPr>
          <p:cNvSpPr/>
          <p:nvPr userDrawn="1"/>
        </p:nvSpPr>
        <p:spPr bwMode="auto">
          <a:xfrm>
            <a:off x="-1" y="15496"/>
            <a:ext cx="2293496" cy="21730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E95D403-D01D-456F-9797-CD4CEBE7A7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4831" y="196800"/>
            <a:ext cx="4497049" cy="139942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1b_Titre avec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AAB747D1-F2DF-4780-8AB5-B5DE047EBB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-1"/>
            <a:ext cx="8296703" cy="6858001"/>
          </a:xfrm>
          <a:solidFill>
            <a:schemeClr val="bg1"/>
          </a:solidFill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46915C0-A346-ED72-1B0D-E3E4F1B5DB8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 bwMode="auto">
          <a:xfrm>
            <a:off x="8298846" y="4996800"/>
            <a:ext cx="3893154" cy="1861200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671E6C9A-722B-B483-5F4A-31E0010847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B5DC071E-6C2E-EBDE-9424-99E288887ED9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4DBAFAC-540A-4032-8173-460700648B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xfrm>
            <a:off x="0" y="6492875"/>
            <a:ext cx="41148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9183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2_Sommai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B5C57AA0-D8CF-D890-736A-CCBC84B1C6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auto">
          <a:xfrm>
            <a:off x="720000" y="1027890"/>
            <a:ext cx="10800000" cy="703098"/>
          </a:xfrm>
        </p:spPr>
        <p:txBody>
          <a:bodyPr anchor="t" anchorCtr="0"/>
          <a:lstStyle>
            <a:lvl1pPr>
              <a:defRPr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 dirty="0"/>
              <a:t>Sommaire</a:t>
            </a:r>
            <a:endParaRPr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EA650F-4B19-4264-839E-E6B281D53168}"/>
              </a:ext>
            </a:extLst>
          </p:cNvPr>
          <p:cNvSpPr/>
          <p:nvPr userDrawn="1"/>
        </p:nvSpPr>
        <p:spPr bwMode="auto">
          <a:xfrm>
            <a:off x="8138160" y="5830109"/>
            <a:ext cx="4053840" cy="102788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F5C3A6-A109-4741-9818-7B2828D1CE08}"/>
              </a:ext>
            </a:extLst>
          </p:cNvPr>
          <p:cNvSpPr/>
          <p:nvPr userDrawn="1"/>
        </p:nvSpPr>
        <p:spPr bwMode="auto">
          <a:xfrm>
            <a:off x="11055531" y="5127013"/>
            <a:ext cx="1136469" cy="17309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764F2B6B-A96B-4BA5-825A-7EFAC3CFE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1192" y="201849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A9B3C39-5129-4406-9AEF-C4DD509AC2E6}"/>
              </a:ext>
            </a:extLst>
          </p:cNvPr>
          <p:cNvSpPr txBox="1"/>
          <p:nvPr userDrawn="1"/>
        </p:nvSpPr>
        <p:spPr>
          <a:xfrm>
            <a:off x="1270181" y="1972577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C7363B55-10E1-4AAC-8A5E-8882C41852E8}"/>
              </a:ext>
            </a:extLst>
          </p:cNvPr>
          <p:cNvSpPr>
            <a:spLocks noGrp="1"/>
          </p:cNvSpPr>
          <p:nvPr>
            <p:ph idx="10"/>
          </p:nvPr>
        </p:nvSpPr>
        <p:spPr bwMode="auto">
          <a:xfrm>
            <a:off x="1751192" y="2691453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7F990837-E004-457E-A907-F35379F24DB1}"/>
              </a:ext>
            </a:extLst>
          </p:cNvPr>
          <p:cNvSpPr>
            <a:spLocks noGrp="1"/>
          </p:cNvSpPr>
          <p:nvPr>
            <p:ph idx="11"/>
          </p:nvPr>
        </p:nvSpPr>
        <p:spPr bwMode="auto">
          <a:xfrm>
            <a:off x="1751192" y="336270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AF26B4F-B929-4FED-90FB-DC0EBBE3B310}"/>
              </a:ext>
            </a:extLst>
          </p:cNvPr>
          <p:cNvSpPr txBox="1"/>
          <p:nvPr userDrawn="1"/>
        </p:nvSpPr>
        <p:spPr bwMode="auto">
          <a:xfrm>
            <a:off x="1255755" y="2612948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4F2C0EA1-09C7-434E-BFA4-7521588CC2B9}"/>
              </a:ext>
            </a:extLst>
          </p:cNvPr>
          <p:cNvSpPr txBox="1"/>
          <p:nvPr userDrawn="1"/>
        </p:nvSpPr>
        <p:spPr bwMode="auto">
          <a:xfrm>
            <a:off x="1255755" y="330569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6509306-DD73-4B5A-8DC7-68DCB9CFBBB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720000" y="6509997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1026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55BFF8-8ABF-8B8B-F4AD-399B2E9E8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AE833-F01A-084E-BEC1-65FE29046D51}" type="datetimeFigureOut">
              <a:rPr lang="fr-FR" smtClean="0"/>
              <a:t>17/03/2026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 userDrawn="1"/>
        </p:nvSpPr>
        <p:spPr bwMode="auto">
          <a:xfrm>
            <a:off x="1" y="1"/>
            <a:ext cx="5967920" cy="6857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4B1C2588-649E-B85C-4DF9-25EEE4EFC8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60568" y="698500"/>
            <a:ext cx="3846787" cy="5461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24081" y="876676"/>
            <a:ext cx="5221440" cy="703098"/>
          </a:xfrm>
        </p:spPr>
        <p:txBody>
          <a:bodyPr lIns="0" tIns="0" rIns="0" bIns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224081" y="2486749"/>
            <a:ext cx="5221440" cy="3173412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pic>
        <p:nvPicPr>
          <p:cNvPr id="2" name="Image 7">
            <a:extLst>
              <a:ext uri="{FF2B5EF4-FFF2-40B4-BE49-F238E27FC236}">
                <a16:creationId xmlns:a16="http://schemas.microsoft.com/office/drawing/2014/main" id="{148E6340-7F30-F0B7-E2D5-075C85C95E7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 bwMode="auto">
          <a:xfrm>
            <a:off x="6224081" y="243549"/>
            <a:ext cx="918001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92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04a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900000" y="900000"/>
            <a:ext cx="10515600" cy="70309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900000" y="1908000"/>
            <a:ext cx="10534436" cy="435133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 userDrawn="1"/>
        </p:nvSpPr>
        <p:spPr bwMode="auto">
          <a:xfrm>
            <a:off x="8701754" y="5362949"/>
            <a:ext cx="3083441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2C2647-F8A5-1AF5-B4A3-53F4F77A1A5F}"/>
              </a:ext>
            </a:extLst>
          </p:cNvPr>
          <p:cNvSpPr/>
          <p:nvPr userDrawn="1"/>
        </p:nvSpPr>
        <p:spPr bwMode="auto">
          <a:xfrm>
            <a:off x="11112000" y="4337999"/>
            <a:ext cx="1080000" cy="25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B077BE7-40DD-4D8B-AFF2-8677A6D0D1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115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04b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0" y="5527630"/>
            <a:ext cx="2414495" cy="13357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806B85-C08A-4477-9CDF-58B8C69CFD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4c_Titre et contenu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91467579-6346-4CA8-D85C-3781892F72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0E6F0264-2AC1-648F-587A-8E3BEF65F4AB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9490818-AFC1-40DD-B7EE-47357F53DE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3976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5a_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69101A6-43C9-4CE0-8D21-47E7BB41520E}"/>
              </a:ext>
            </a:extLst>
          </p:cNvPr>
          <p:cNvSpPr/>
          <p:nvPr userDrawn="1"/>
        </p:nvSpPr>
        <p:spPr bwMode="auto">
          <a:xfrm>
            <a:off x="8701754" y="5362949"/>
            <a:ext cx="3490246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D6BE84A-239A-FA60-A1FF-71BAF972FB2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EDCCBC-D24F-40AE-B02B-99D701F07FF7}"/>
              </a:ext>
            </a:extLst>
          </p:cNvPr>
          <p:cNvSpPr/>
          <p:nvPr userDrawn="1"/>
        </p:nvSpPr>
        <p:spPr bwMode="auto">
          <a:xfrm>
            <a:off x="1" y="5362948"/>
            <a:ext cx="2263514" cy="14950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Espace réservé du texte 14">
            <a:extLst>
              <a:ext uri="{FF2B5EF4-FFF2-40B4-BE49-F238E27FC236}">
                <a16:creationId xmlns:a16="http://schemas.microsoft.com/office/drawing/2014/main" id="{C0C7721F-8498-4C2F-AF0A-37E41F8A8A8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20000" y="1896317"/>
            <a:ext cx="5141154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3" name="Espace réservé du texte 14">
            <a:extLst>
              <a:ext uri="{FF2B5EF4-FFF2-40B4-BE49-F238E27FC236}">
                <a16:creationId xmlns:a16="http://schemas.microsoft.com/office/drawing/2014/main" id="{B66F9A4B-DFA8-4176-9901-78B8C27447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6000" y="1896317"/>
            <a:ext cx="54240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2D0F193-92D1-4048-91DF-D0A664335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b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EF9A4183-7A07-A76A-E2F6-0AD329B67331}"/>
              </a:ext>
            </a:extLst>
          </p:cNvPr>
          <p:cNvSpPr txBox="1">
            <a:spLocks/>
          </p:cNvSpPr>
          <p:nvPr userDrawn="1"/>
        </p:nvSpPr>
        <p:spPr bwMode="auto">
          <a:xfrm>
            <a:off x="9311640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 userDrawn="1"/>
        </p:nvSpPr>
        <p:spPr bwMode="auto">
          <a:xfrm>
            <a:off x="5747657" y="-15874"/>
            <a:ext cx="6444343" cy="68738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95999" y="1026571"/>
            <a:ext cx="10525192" cy="703098"/>
          </a:xfrm>
        </p:spPr>
        <p:txBody>
          <a:bodyPr anchor="t" anchorCtr="0">
            <a:normAutofit/>
          </a:bodyPr>
          <a:lstStyle>
            <a:lvl1pPr>
              <a:defRPr sz="44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8391" y="2520000"/>
            <a:ext cx="51228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8A1B153-665F-450A-BB9B-3C2E9EB5432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874035" y="435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9" name="Espace réservé du texte 14">
            <a:extLst>
              <a:ext uri="{FF2B5EF4-FFF2-40B4-BE49-F238E27FC236}">
                <a16:creationId xmlns:a16="http://schemas.microsoft.com/office/drawing/2014/main" id="{3997AD73-B12A-4EFB-A535-E864238BA0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96000" y="2520000"/>
            <a:ext cx="4901135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61191DCA-496C-6892-C417-3B2F958530E3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B1C7B36-66D6-4BC8-A5FB-4D7819E884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483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20000" y="864000"/>
            <a:ext cx="10804450" cy="132563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pPr>
              <a:defRPr/>
            </a:pP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1" y="2310505"/>
            <a:ext cx="10799999" cy="404454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>
              <a:defRPr/>
            </a:pPr>
            <a:r>
              <a:rPr lang="fr-FR" dirty="0"/>
              <a:t>Cliquez pour modifier les styles du texte du masque</a:t>
            </a:r>
            <a:endParaRPr dirty="0"/>
          </a:p>
          <a:p>
            <a:pPr lvl="1">
              <a:defRPr/>
            </a:pPr>
            <a:r>
              <a:rPr lang="fr-FR" dirty="0"/>
              <a:t>Deuxième niveau</a:t>
            </a:r>
            <a:endParaRPr dirty="0"/>
          </a:p>
          <a:p>
            <a:pPr lvl="2">
              <a:defRPr/>
            </a:pPr>
            <a:r>
              <a:rPr lang="fr-FR" dirty="0"/>
              <a:t>Troisième niveau</a:t>
            </a:r>
            <a:endParaRPr dirty="0"/>
          </a:p>
          <a:p>
            <a:pPr lvl="3">
              <a:defRPr/>
            </a:pPr>
            <a:r>
              <a:rPr lang="fr-FR" dirty="0"/>
              <a:t>Quatrième niveau</a:t>
            </a:r>
            <a:endParaRPr dirty="0"/>
          </a:p>
          <a:p>
            <a:pPr lvl="4">
              <a:defRPr/>
            </a:pPr>
            <a:r>
              <a:rPr lang="fr-FR" dirty="0"/>
              <a:t>Cinquième niveau</a:t>
            </a:r>
            <a:endParaRPr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82EB67D-A61B-92FB-55B1-4BFC264B0829}"/>
              </a:ext>
            </a:extLst>
          </p:cNvPr>
          <p:cNvCxnSpPr>
            <a:cxnSpLocks/>
          </p:cNvCxnSpPr>
          <p:nvPr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E9F5A723-0622-4873-03E7-7DF776C0E43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/>
        </p:blipFill>
        <p:spPr bwMode="auto">
          <a:xfrm>
            <a:off x="865882" y="180000"/>
            <a:ext cx="918001" cy="396000"/>
          </a:xfrm>
          <a:prstGeom prst="rect">
            <a:avLst/>
          </a:prstGeom>
        </p:spPr>
      </p:pic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6DB214E2-F7C0-AB42-1D0D-681DBB1E85AE}"/>
              </a:ext>
            </a:extLst>
          </p:cNvPr>
          <p:cNvSpPr txBox="1">
            <a:spLocks/>
          </p:cNvSpPr>
          <p:nvPr/>
        </p:nvSpPr>
        <p:spPr bwMode="auto">
          <a:xfrm>
            <a:off x="8731106" y="378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pPr/>
              <a:t>‹N°›</a:t>
            </a:fld>
            <a:endParaRPr lang="fr-FR" dirty="0"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A05BF105-C9BD-C109-5B62-FB3E5D6AA8D0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64A9837E-37AD-4ED4-89AE-2DCD4261F7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2600" y="647592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91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2" r:id="rId2"/>
    <p:sldLayoutId id="2147483674" r:id="rId3"/>
    <p:sldLayoutId id="2147483667" r:id="rId4"/>
    <p:sldLayoutId id="2147483673" r:id="rId5"/>
    <p:sldLayoutId id="2147483652" r:id="rId6"/>
    <p:sldLayoutId id="2147483670" r:id="rId7"/>
    <p:sldLayoutId id="2147483649" r:id="rId8"/>
    <p:sldLayoutId id="2147483679" r:id="rId9"/>
    <p:sldLayoutId id="2147483655" r:id="rId10"/>
    <p:sldLayoutId id="2147483656" r:id="rId11"/>
    <p:sldLayoutId id="2147483677" r:id="rId12"/>
    <p:sldLayoutId id="2147483666" r:id="rId13"/>
    <p:sldLayoutId id="2147483675" r:id="rId14"/>
    <p:sldLayoutId id="2147483678" r:id="rId15"/>
    <p:sldLayoutId id="2147483662" r:id="rId16"/>
  </p:sldLayoutIdLst>
  <p:hf hdr="0" dt="0"/>
  <p:txStyles>
    <p:titleStyle>
      <a:lvl1pPr algn="l" defTabSz="914400" eaLnBrk="1" hangingPunct="1">
        <a:lnSpc>
          <a:spcPct val="90000"/>
        </a:lnSpc>
        <a:spcBef>
          <a:spcPts val="0"/>
        </a:spcBef>
        <a:buNone/>
        <a:defRPr sz="4400" b="0" i="0">
          <a:solidFill>
            <a:schemeClr val="tx1"/>
          </a:solidFill>
          <a:latin typeface="AMU Monument Grotesk" panose="020B0504040202060203" pitchFamily="34" charset="0"/>
          <a:ea typeface="+mj-ea"/>
          <a:cs typeface="+mj-cs"/>
        </a:defRPr>
      </a:lvl1pPr>
    </p:titleStyle>
    <p:bodyStyle>
      <a:lvl1pPr marL="228600" indent="-228600" algn="l" defTabSz="914400" eaLnBrk="1" hangingPunct="1">
        <a:lnSpc>
          <a:spcPct val="90000"/>
        </a:lnSpc>
        <a:spcBef>
          <a:spcPts val="1000"/>
        </a:spcBef>
        <a:buFont typeface="Arial"/>
        <a:buChar char="•"/>
        <a:defRPr sz="2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1pPr>
      <a:lvl2pPr marL="685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4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2pPr>
      <a:lvl3pPr marL="1143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0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3pPr>
      <a:lvl4pPr marL="1600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4pPr>
      <a:lvl5pPr marL="20574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5pPr>
      <a:lvl6pPr marL="25146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C62484-C4F6-4381-9592-D5E7D1824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Calendrier des soutenances - Trêve estivale 2026</a:t>
            </a:r>
            <a:b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consignes pour les doctorants souhaitant soutenir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D2AE376-1DED-EC6F-7AE5-6B2284873B56}"/>
              </a:ext>
            </a:extLst>
          </p:cNvPr>
          <p:cNvSpPr txBox="1"/>
          <p:nvPr/>
        </p:nvSpPr>
        <p:spPr>
          <a:xfrm>
            <a:off x="857573" y="2515406"/>
            <a:ext cx="10476854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1" algn="ctr"/>
            <a:endParaRPr lang="fr-FR" b="1" i="1" dirty="0">
              <a:solidFill>
                <a:srgbClr val="00B050"/>
              </a:solidFill>
            </a:endParaRPr>
          </a:p>
          <a:p>
            <a:r>
              <a:rPr lang="fr-FR" dirty="0"/>
              <a:t>Vous trouverez ci-dessous le tableau récapitulatif des dates de soutenance, printemps-été. Merci de vous y référer pour organiser vos démarches de demandes de soutenance.</a:t>
            </a:r>
          </a:p>
          <a:p>
            <a:endParaRPr lang="fr-FR" dirty="0"/>
          </a:p>
          <a:p>
            <a:r>
              <a:rPr lang="fr-FR" dirty="0"/>
              <a:t>⚠️ </a:t>
            </a:r>
            <a:r>
              <a:rPr lang="fr-FR" b="1" dirty="0"/>
              <a:t>Attention : en raison de la fermeture administrative des services</a:t>
            </a:r>
            <a:r>
              <a:rPr lang="fr-FR" dirty="0"/>
              <a:t>, pendant la  période </a:t>
            </a:r>
            <a:r>
              <a:rPr lang="fr-FR" b="1" i="1" dirty="0">
                <a:solidFill>
                  <a:srgbClr val="00B050"/>
                </a:solidFill>
              </a:rPr>
              <a:t>du 25 juillet au 23 août, aucun</a:t>
            </a:r>
            <a:r>
              <a:rPr lang="fr-FR" b="1" i="1" dirty="0">
                <a:solidFill>
                  <a:srgbClr val="FF0000"/>
                </a:solidFill>
              </a:rPr>
              <a:t> </a:t>
            </a:r>
            <a:r>
              <a:rPr lang="fr-FR" dirty="0"/>
              <a:t>traitement administratif de vos demandes de soutenance ne pourra être assuré. Veuillez prendre vos dispositions en conséquence.</a:t>
            </a:r>
          </a:p>
          <a:p>
            <a:pPr lvl="1" algn="ctr"/>
            <a:endParaRPr lang="fr-FR" b="1" i="1" dirty="0">
              <a:solidFill>
                <a:srgbClr val="00B050"/>
              </a:solidFill>
            </a:endParaRPr>
          </a:p>
          <a:p>
            <a:pPr lvl="1" algn="ctr"/>
            <a:endParaRPr lang="fr-FR" i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181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E83D7-FFA1-8795-42FF-8C21290AF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EE95FD-8660-ACB7-351D-2C3A06AC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457" y="5608406"/>
            <a:ext cx="10515600" cy="1043405"/>
          </a:xfrm>
        </p:spPr>
        <p:txBody>
          <a:bodyPr>
            <a:normAutofit fontScale="90000"/>
          </a:bodyPr>
          <a:lstStyle/>
          <a:p>
            <a:pPr algn="ctr"/>
            <a: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les soutenances prévues entre le </a:t>
            </a:r>
            <a:r>
              <a:rPr lang="fr-FR" sz="27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août et le 7 septembre 2026</a:t>
            </a:r>
            <a: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date limite de retour des rapports des rapporteurs </a:t>
            </a:r>
            <a:b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 le </a:t>
            </a:r>
            <a:r>
              <a:rPr lang="fr-FR" sz="27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juillet 2026 </a:t>
            </a:r>
            <a: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 plus tard.</a:t>
            </a:r>
            <a:b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A3DF3C92-1FDE-4D47-5B39-0203A273D9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401113"/>
              </p:ext>
            </p:extLst>
          </p:nvPr>
        </p:nvGraphicFramePr>
        <p:xfrm>
          <a:off x="768457" y="2386279"/>
          <a:ext cx="10515600" cy="2926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3720">
                  <a:extLst>
                    <a:ext uri="{9D8B030D-6E8A-4147-A177-3AD203B41FA5}">
                      <a16:colId xmlns:a16="http://schemas.microsoft.com/office/drawing/2014/main" val="3018789137"/>
                    </a:ext>
                  </a:extLst>
                </a:gridCol>
                <a:gridCol w="1611480">
                  <a:extLst>
                    <a:ext uri="{9D8B030D-6E8A-4147-A177-3AD203B41FA5}">
                      <a16:colId xmlns:a16="http://schemas.microsoft.com/office/drawing/2014/main" val="55816390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42949702"/>
                    </a:ext>
                  </a:extLst>
                </a:gridCol>
                <a:gridCol w="1578310">
                  <a:extLst>
                    <a:ext uri="{9D8B030D-6E8A-4147-A177-3AD203B41FA5}">
                      <a16:colId xmlns:a16="http://schemas.microsoft.com/office/drawing/2014/main" val="1467074314"/>
                    </a:ext>
                  </a:extLst>
                </a:gridCol>
                <a:gridCol w="1782501">
                  <a:extLst>
                    <a:ext uri="{9D8B030D-6E8A-4147-A177-3AD203B41FA5}">
                      <a16:colId xmlns:a16="http://schemas.microsoft.com/office/drawing/2014/main" val="3389561659"/>
                    </a:ext>
                  </a:extLst>
                </a:gridCol>
                <a:gridCol w="1896989">
                  <a:extLst>
                    <a:ext uri="{9D8B030D-6E8A-4147-A177-3AD203B41FA5}">
                      <a16:colId xmlns:a16="http://schemas.microsoft.com/office/drawing/2014/main" val="1605908581"/>
                    </a:ext>
                  </a:extLst>
                </a:gridCol>
              </a:tblGrid>
              <a:tr h="773718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Date de dépôt de la </a:t>
                      </a:r>
                      <a:r>
                        <a:rPr lang="fr-FR" sz="1800" dirty="0">
                          <a:solidFill>
                            <a:srgbClr val="00B050"/>
                          </a:solidFill>
                        </a:rPr>
                        <a:t>demande de soutenance dans ADUM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jusqu’au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29 mai 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du 30 mai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au 14 juillet 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du 15 </a:t>
                      </a:r>
                      <a:r>
                        <a:rPr lang="fr-FR" sz="180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juillet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>
                          <a:solidFill>
                            <a:srgbClr val="00B050"/>
                          </a:solidFill>
                        </a:rPr>
                        <a:t>au </a:t>
                      </a:r>
                      <a:r>
                        <a:rPr lang="fr-FR" sz="1800" dirty="0">
                          <a:solidFill>
                            <a:srgbClr val="00B050"/>
                          </a:solidFill>
                        </a:rPr>
                        <a:t>24 juillet </a:t>
                      </a: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2026 </a:t>
                      </a:r>
                      <a:endParaRPr lang="fr-FR" sz="1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0B050"/>
                          </a:solidFill>
                        </a:rPr>
                        <a:t>Entre le 25 juillet et le 23 août 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02060"/>
                          </a:solidFill>
                        </a:rPr>
                        <a:t>À partir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0B050"/>
                          </a:solidFill>
                        </a:rPr>
                        <a:t>du 24 août 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7602074"/>
                  </a:ext>
                </a:extLst>
              </a:tr>
              <a:tr h="1354464">
                <a:tc>
                  <a:txBody>
                    <a:bodyPr/>
                    <a:lstStyle/>
                    <a:p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Disponibilité de la </a:t>
                      </a:r>
                    </a:p>
                    <a:p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date de </a:t>
                      </a:r>
                      <a:r>
                        <a:rPr lang="fr-FR" sz="1800" dirty="0">
                          <a:solidFill>
                            <a:srgbClr val="1C63DE"/>
                          </a:solidFill>
                        </a:rPr>
                        <a:t>soutenance dans ADUM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Possibilité de soutenir jusqu’au </a:t>
                      </a:r>
                    </a:p>
                    <a:p>
                      <a:pPr algn="ctr"/>
                      <a:r>
                        <a:rPr lang="fr-FR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24 juillet</a:t>
                      </a:r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Possibilité de soutenir à </a:t>
                      </a:r>
                    </a:p>
                    <a:p>
                      <a:pPr algn="ctr"/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partir du</a:t>
                      </a:r>
                    </a:p>
                    <a:p>
                      <a:pPr algn="ctr"/>
                      <a:r>
                        <a:rPr lang="fr-FR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8 septembre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Possibilité de soutenir à partir du </a:t>
                      </a:r>
                    </a:p>
                    <a:p>
                      <a:pPr algn="ctr"/>
                      <a:r>
                        <a:rPr lang="fr-FR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19 octobre</a:t>
                      </a:r>
                    </a:p>
                    <a:p>
                      <a:pPr algn="ctr"/>
                      <a:endParaRPr lang="fr-FR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0070C0"/>
                          </a:solidFill>
                        </a:rPr>
                        <a:t>AUCUNE DEMANDE TRAITÉE</a:t>
                      </a:r>
                    </a:p>
                    <a:p>
                      <a:pPr algn="ctr"/>
                      <a:r>
                        <a:rPr lang="fr-FR" sz="1800" b="1" dirty="0">
                          <a:solidFill>
                            <a:srgbClr val="0070C0"/>
                          </a:solidFill>
                        </a:rPr>
                        <a:t>Les soutenances ne pourront pas avoir lieu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002060"/>
                          </a:solidFill>
                        </a:rPr>
                        <a:t>Possibilité de soutenir à partir du 19 octobre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270834"/>
                  </a:ext>
                </a:extLst>
              </a:tr>
            </a:tbl>
          </a:graphicData>
        </a:graphic>
      </p:graphicFrame>
      <p:sp>
        <p:nvSpPr>
          <p:cNvPr id="4" name="Titre 1">
            <a:extLst>
              <a:ext uri="{FF2B5EF4-FFF2-40B4-BE49-F238E27FC236}">
                <a16:creationId xmlns:a16="http://schemas.microsoft.com/office/drawing/2014/main" id="{50317A11-C028-F44A-1E50-A71F4158AAE4}"/>
              </a:ext>
            </a:extLst>
          </p:cNvPr>
          <p:cNvSpPr txBox="1">
            <a:spLocks/>
          </p:cNvSpPr>
          <p:nvPr/>
        </p:nvSpPr>
        <p:spPr bwMode="auto">
          <a:xfrm>
            <a:off x="920857" y="1099160"/>
            <a:ext cx="10515600" cy="837636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 fontScale="67500" lnSpcReduction="20000"/>
          </a:bodyPr>
          <a:lstStyle>
            <a:lvl1pPr algn="l" defTabSz="914400" eaLnBrk="1" hangingPunct="1">
              <a:lnSpc>
                <a:spcPct val="90000"/>
              </a:lnSpc>
              <a:spcBef>
                <a:spcPts val="0"/>
              </a:spcBef>
              <a:buNone/>
              <a:defRPr sz="3600" b="0" i="0">
                <a:solidFill>
                  <a:schemeClr val="tx1"/>
                </a:solidFill>
                <a:latin typeface="AMU Monument Grotesk" panose="020B0504040202060203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Calendrier des dépôts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de demande de soutenance - </a:t>
            </a:r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Printemps été 2026</a:t>
            </a:r>
            <a:b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766342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_amU-institutionnel_1">
  <a:themeElements>
    <a:clrScheme name="couleurs amU institutionnel">
      <a:dk1>
        <a:srgbClr val="000000"/>
      </a:dk1>
      <a:lt1>
        <a:srgbClr val="FFFFFF"/>
      </a:lt1>
      <a:dk2>
        <a:srgbClr val="1E62DC"/>
      </a:dk2>
      <a:lt2>
        <a:srgbClr val="FFFE85"/>
      </a:lt2>
      <a:accent1>
        <a:srgbClr val="00008E"/>
      </a:accent1>
      <a:accent2>
        <a:srgbClr val="FFFFBF"/>
      </a:accent2>
      <a:accent3>
        <a:srgbClr val="990000"/>
      </a:accent3>
      <a:accent4>
        <a:srgbClr val="FFD4CC"/>
      </a:accent4>
      <a:accent5>
        <a:srgbClr val="DCCBFE"/>
      </a:accent5>
      <a:accent6>
        <a:srgbClr val="640097"/>
      </a:accent6>
      <a:hlink>
        <a:srgbClr val="1E63DD"/>
      </a:hlink>
      <a:folHlink>
        <a:srgbClr val="980000"/>
      </a:folHlink>
    </a:clrScheme>
    <a:fontScheme name="Police amU">
      <a:majorFont>
        <a:latin typeface="AMU Monument Grotesk Medium"/>
        <a:ea typeface="Arial"/>
        <a:cs typeface="Arial"/>
      </a:majorFont>
      <a:minorFont>
        <a:latin typeface="AMU Monument Grotesk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odele_PPT_amU_16-9" id="{73042067-D010-904E-BC69-08D18FDF1880}" vid="{D91FB86A-4868-1645-96B5-4CD0FB48D18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modele_PPT_amU_16-9</Template>
  <TotalTime>263</TotalTime>
  <Words>223</Words>
  <Application>Microsoft Macintosh PowerPoint</Application>
  <DocSecurity>0</DocSecurity>
  <PresentationFormat>Grand écran</PresentationFormat>
  <Paragraphs>30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AMU Monument Grotesk</vt:lpstr>
      <vt:lpstr>AMU Monument Grotesk Medium</vt:lpstr>
      <vt:lpstr>Arial</vt:lpstr>
      <vt:lpstr>Calibri</vt:lpstr>
      <vt:lpstr>Theme_amU-institutionnel_1</vt:lpstr>
      <vt:lpstr>Calendrier des soutenances - Trêve estivale 2026 consignes pour les doctorants souhaitant soutenir</vt:lpstr>
      <vt:lpstr>Pour les soutenances prévues entre le 24 août et le 7 septembre 2026,  la date limite de retour des rapports des rapporteurs  est le 3 juillet 2026 au plus tard.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Disposition 01a Slide Titre sans image</dc:title>
  <dc:subject/>
  <dc:creator>GARKUN Kateryna</dc:creator>
  <cp:keywords/>
  <dc:description/>
  <cp:lastModifiedBy>DIADHIOU Sonia</cp:lastModifiedBy>
  <cp:revision>33</cp:revision>
  <cp:lastPrinted>2025-03-26T16:26:40Z</cp:lastPrinted>
  <dcterms:created xsi:type="dcterms:W3CDTF">2025-03-26T16:15:32Z</dcterms:created>
  <dcterms:modified xsi:type="dcterms:W3CDTF">2026-03-17T14:09:38Z</dcterms:modified>
  <cp:category/>
  <dc:identifier/>
  <cp:contentStatus/>
  <dc:language/>
  <cp:version/>
</cp:coreProperties>
</file>